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8" r:id="rId2"/>
    <p:sldId id="271" r:id="rId3"/>
    <p:sldId id="273" r:id="rId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A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9335" autoAdjust="0"/>
  </p:normalViewPr>
  <p:slideViewPr>
    <p:cSldViewPr>
      <p:cViewPr varScale="1">
        <p:scale>
          <a:sx n="95" d="100"/>
          <a:sy n="95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99847-14DE-41FD-AC58-D4392F489988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06663-8661-47F7-A6E8-95A7206803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78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5A8DE-5699-4584-993C-C932B981DA9A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E5833-FFAF-46E1-B4BE-870391B8A1C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29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ERA-NET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Cofund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Smart Urban Futures Call cities and civil society in Europe can address urgent and long-term challenges by co-creating ideas and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fourth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call from the Joint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Urban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support from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Urban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Europes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initiates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joint transnational calls in research,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innovation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urban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5833-FFAF-46E1-B4BE-870391B8A1C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12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5526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7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7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0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7" descr="Logo_Urban Europe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95288"/>
            <a:ext cx="2889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0" y="1728000"/>
            <a:ext cx="8077201" cy="1089025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rgbClr val="003A62"/>
                </a:solidFill>
              </a:defRPr>
            </a:lvl1pPr>
          </a:lstStyle>
          <a:p>
            <a:r>
              <a:rPr lang="sv-SE"/>
              <a:t>Click to edit Master title style</a:t>
            </a:r>
            <a:endParaRPr lang="de-AT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5" y="2844000"/>
            <a:ext cx="8074025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sv-SE"/>
              <a:t>Click to edit Master subtitle style</a:t>
            </a:r>
            <a:endParaRPr lang="de-AT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4038600"/>
            <a:ext cx="8077200" cy="2250600"/>
          </a:xfrm>
        </p:spPr>
        <p:txBody>
          <a:bodyPr/>
          <a:lstStyle>
            <a:lvl1pPr>
              <a:buNone/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7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3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Click to edit Master title style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0225" y="1296000"/>
            <a:ext cx="8080375" cy="18288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06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F497D"/>
                </a:solidFill>
              </a:defRPr>
            </a:lvl1pPr>
          </a:lstStyle>
          <a:p>
            <a:r>
              <a:rPr lang="sv-S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1F497D"/>
                </a:solidFill>
              </a:defRPr>
            </a:lvl1pPr>
          </a:lstStyle>
          <a:p>
            <a:r>
              <a:rPr lang="sv-S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F497D"/>
                </a:solidFill>
              </a:defRPr>
            </a:lvl1pPr>
          </a:lstStyle>
          <a:p>
            <a:r>
              <a:rPr lang="sv-S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F497D"/>
                </a:solidFill>
              </a:defRPr>
            </a:lvl1pPr>
          </a:lstStyle>
          <a:p>
            <a:r>
              <a:rPr lang="sv-SE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2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Drag picture to placeholder or click icon to add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0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3"/>
            <a:r>
              <a:rPr lang="sv-SE" noProof="0" dirty="0" err="1"/>
              <a:t>Fourth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4"/>
            <a:r>
              <a:rPr lang="sv-SE" noProof="0" dirty="0" err="1"/>
              <a:t>Fifth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en-GB" noProof="0" dirty="0"/>
          </a:p>
        </p:txBody>
      </p:sp>
      <p:pic>
        <p:nvPicPr>
          <p:cNvPr id="4" name="Afbeelding 3" descr="JPI-illu-algemeen-ppt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166"/>
            <a:ext cx="9144000" cy="1078230"/>
          </a:xfrm>
          <a:prstGeom prst="rect">
            <a:avLst/>
          </a:prstGeom>
        </p:spPr>
      </p:pic>
      <p:pic>
        <p:nvPicPr>
          <p:cNvPr id="6" name="Afbeelding 5" descr="JPI Urban Europe_Temporary logotype solution_DEF.pd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20" y="-93710"/>
            <a:ext cx="2236760" cy="6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7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1F497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2"/>
          <a:stretch/>
        </p:blipFill>
        <p:spPr>
          <a:xfrm>
            <a:off x="0" y="471423"/>
            <a:ext cx="9144000" cy="455548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975199"/>
            <a:ext cx="8280920" cy="1470025"/>
          </a:xfrm>
        </p:spPr>
        <p:txBody>
          <a:bodyPr>
            <a:normAutofit/>
          </a:bodyPr>
          <a:lstStyle/>
          <a:p>
            <a:r>
              <a:rPr lang="en-US" dirty="0"/>
              <a:t>ERA-NET </a:t>
            </a:r>
            <a:r>
              <a:rPr lang="en-US" dirty="0" err="1"/>
              <a:t>Cofund</a:t>
            </a:r>
            <a:r>
              <a:rPr lang="en-US" dirty="0"/>
              <a:t> Smart Urban Futures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397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3" t="30313" r="-388" b="21126"/>
          <a:stretch/>
        </p:blipFill>
        <p:spPr>
          <a:xfrm>
            <a:off x="4283222" y="2852936"/>
            <a:ext cx="4831858" cy="313724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93366"/>
            <a:ext cx="8229600" cy="39170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altLang="sv-SE" sz="2000" dirty="0"/>
          </a:p>
        </p:txBody>
      </p:sp>
    </p:spTree>
    <p:extLst>
      <p:ext uri="{BB962C8B-B14F-4D97-AF65-F5344CB8AC3E}">
        <p14:creationId xmlns:p14="http://schemas.microsoft.com/office/powerpoint/2010/main" val="347071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sz="28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33" y="1700808"/>
            <a:ext cx="291016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14872"/>
      </p:ext>
    </p:extLst>
  </p:cSld>
  <p:clrMapOvr>
    <a:masterClrMapping/>
  </p:clrMapOvr>
</p:sld>
</file>

<file path=ppt/theme/theme1.xml><?xml version="1.0" encoding="utf-8"?>
<a:theme xmlns:a="http://schemas.openxmlformats.org/drawingml/2006/main" name="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48</Words>
  <Application>Microsoft Office PowerPoint</Application>
  <PresentationFormat>Bildspel på skärmen (4:3)</PresentationFormat>
  <Paragraphs>6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UE</vt:lpstr>
      <vt:lpstr>ERA-NET Cofund Smart Urban Futures</vt:lpstr>
      <vt:lpstr>PowerPoint-presentation</vt:lpstr>
      <vt:lpstr>PowerPoint-presentation</vt:lpstr>
    </vt:vector>
  </TitlesOfParts>
  <Company>AIT Austrian Institute of Technology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Noll Margit</dc:creator>
  <cp:lastModifiedBy>Klara Broms Seving</cp:lastModifiedBy>
  <cp:revision>252</cp:revision>
  <cp:lastPrinted>2015-11-02T12:57:16Z</cp:lastPrinted>
  <dcterms:created xsi:type="dcterms:W3CDTF">2014-09-08T09:24:51Z</dcterms:created>
  <dcterms:modified xsi:type="dcterms:W3CDTF">2018-10-16T14:08:56Z</dcterms:modified>
</cp:coreProperties>
</file>