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22" r:id="rId2"/>
    <p:sldId id="321" r:id="rId3"/>
    <p:sldId id="318" r:id="rId4"/>
    <p:sldId id="320" r:id="rId5"/>
    <p:sldId id="323" r:id="rId6"/>
    <p:sldId id="324" r:id="rId7"/>
    <p:sldId id="32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7B8"/>
    <a:srgbClr val="B20E10"/>
    <a:srgbClr val="B40033"/>
    <a:srgbClr val="8C0E1C"/>
    <a:srgbClr val="8C0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69345"/>
  </p:normalViewPr>
  <p:slideViewPr>
    <p:cSldViewPr snapToGrid="0" snapToObjects="1">
      <p:cViewPr varScale="1">
        <p:scale>
          <a:sx n="48" d="100"/>
          <a:sy n="48" d="100"/>
        </p:scale>
        <p:origin x="118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4CE12-69EE-7044-98BC-836D012ECDCB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5F3C7-6423-FF41-AFD2-9B40FFFC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7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AB77-11AF-7C48-92BA-904D27AE3B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A7D-F630-DE4F-8A09-2A67E953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2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AB77-11AF-7C48-92BA-904D27AE3B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A7D-F630-DE4F-8A09-2A67E953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AB77-11AF-7C48-92BA-904D27AE3B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A7D-F630-DE4F-8A09-2A67E953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32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7200800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7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7200800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312030" y="3660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599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AB77-11AF-7C48-92BA-904D27AE3B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A7D-F630-DE4F-8A09-2A67E953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AB77-11AF-7C48-92BA-904D27AE3B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A7D-F630-DE4F-8A09-2A67E953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AB77-11AF-7C48-92BA-904D27AE3B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A7D-F630-DE4F-8A09-2A67E953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8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AB77-11AF-7C48-92BA-904D27AE3B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A7D-F630-DE4F-8A09-2A67E953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AB77-11AF-7C48-92BA-904D27AE3B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A7D-F630-DE4F-8A09-2A67E953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3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AB77-11AF-7C48-92BA-904D27AE3B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A7D-F630-DE4F-8A09-2A67E953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7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AB77-11AF-7C48-92BA-904D27AE3B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A7D-F630-DE4F-8A09-2A67E953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8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AB77-11AF-7C48-92BA-904D27AE3B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1A7D-F630-DE4F-8A09-2A67E953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2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BAB77-11AF-7C48-92BA-904D27AE3B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21A7D-F630-DE4F-8A09-2A67E953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9755"/>
            <a:ext cx="9144000" cy="2387600"/>
          </a:xfrm>
        </p:spPr>
        <p:txBody>
          <a:bodyPr/>
          <a:lstStyle/>
          <a:p>
            <a:pPr algn="l"/>
            <a:r>
              <a:rPr lang="en-GB" sz="4400" dirty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Project</a:t>
            </a:r>
            <a:r>
              <a:rPr lang="en-GB" dirty="0" smtClean="0"/>
              <a:t> </a:t>
            </a:r>
            <a:r>
              <a:rPr lang="en-GB" sz="4400" dirty="0">
                <a:solidFill>
                  <a:srgbClr val="B20E10"/>
                </a:solidFill>
                <a:latin typeface="Helvetica Neue Light"/>
                <a:ea typeface="+mn-ea"/>
                <a:cs typeface="Helvetica Neue Light"/>
              </a:rPr>
              <a:t>SIRIUS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JPI </a:t>
            </a:r>
            <a:r>
              <a:rPr lang="en-GB" dirty="0"/>
              <a:t>Sustainable and Liveable Cities and Urban </a:t>
            </a:r>
            <a:r>
              <a:rPr lang="en-GB" dirty="0" smtClean="0"/>
              <a:t>Areas</a:t>
            </a:r>
          </a:p>
          <a:p>
            <a:r>
              <a:rPr lang="en-GB" i="1" dirty="0" smtClean="0"/>
              <a:t>Kick-off meeting</a:t>
            </a:r>
          </a:p>
          <a:p>
            <a:r>
              <a:rPr lang="en-GB" dirty="0" smtClean="0"/>
              <a:t>Oslo,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5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04" y="0"/>
            <a:ext cx="7289110" cy="658237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3913" y="340485"/>
            <a:ext cx="9144000" cy="9449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Visions</a:t>
            </a:r>
            <a:endParaRPr lang="en-GB" sz="2400" dirty="0">
              <a:solidFill>
                <a:srgbClr val="B20E10"/>
              </a:solidFill>
              <a:latin typeface="Helvetica Neue Light"/>
              <a:ea typeface="+mn-ea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1667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938" y="181879"/>
            <a:ext cx="8729888" cy="643491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93913" y="340485"/>
            <a:ext cx="9144000" cy="9449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Visions</a:t>
            </a:r>
            <a:endParaRPr lang="en-GB" sz="2400" dirty="0">
              <a:solidFill>
                <a:srgbClr val="B20E10"/>
              </a:solidFill>
              <a:latin typeface="Helvetica Neue Light"/>
              <a:ea typeface="+mn-ea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89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206" y="118931"/>
            <a:ext cx="6314090" cy="5991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4161" y="6134502"/>
            <a:ext cx="698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S</a:t>
            </a:r>
            <a:r>
              <a:rPr lang="en-GB" dirty="0" smtClean="0"/>
              <a:t>ustainable, </a:t>
            </a:r>
            <a:r>
              <a:rPr lang="en-GB" dirty="0" smtClean="0">
                <a:solidFill>
                  <a:srgbClr val="00B050"/>
                </a:solidFill>
              </a:rPr>
              <a:t>I</a:t>
            </a:r>
            <a:r>
              <a:rPr lang="en-GB" dirty="0" smtClean="0"/>
              <a:t>nnovative, </a:t>
            </a:r>
            <a:r>
              <a:rPr lang="en-GB" dirty="0" smtClean="0">
                <a:solidFill>
                  <a:srgbClr val="00B050"/>
                </a:solidFill>
              </a:rPr>
              <a:t>R</a:t>
            </a:r>
            <a:r>
              <a:rPr lang="en-GB" dirty="0" smtClean="0"/>
              <a:t>esilient and </a:t>
            </a:r>
            <a:r>
              <a:rPr lang="en-GB" dirty="0" smtClean="0">
                <a:solidFill>
                  <a:srgbClr val="00B050"/>
                </a:solidFill>
              </a:rPr>
              <a:t>I</a:t>
            </a:r>
            <a:r>
              <a:rPr lang="en-GB" dirty="0" smtClean="0"/>
              <a:t>nterconnected </a:t>
            </a:r>
            <a:r>
              <a:rPr lang="en-GB" dirty="0" smtClean="0">
                <a:solidFill>
                  <a:srgbClr val="00B050"/>
                </a:solidFill>
              </a:rPr>
              <a:t>U</a:t>
            </a:r>
            <a:r>
              <a:rPr lang="en-GB" dirty="0" smtClean="0"/>
              <a:t>rban food </a:t>
            </a:r>
            <a:r>
              <a:rPr lang="en-GB" dirty="0" smtClean="0">
                <a:solidFill>
                  <a:srgbClr val="00B050"/>
                </a:solidFill>
              </a:rPr>
              <a:t>S</a:t>
            </a:r>
            <a:r>
              <a:rPr lang="en-GB" dirty="0" smtClean="0"/>
              <a:t>ystem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3913" y="340485"/>
            <a:ext cx="9144000" cy="9449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Aims</a:t>
            </a:r>
            <a:endParaRPr lang="en-GB" sz="2400" dirty="0">
              <a:solidFill>
                <a:srgbClr val="B20E10"/>
              </a:solidFill>
              <a:latin typeface="Helvetica Neue Light"/>
              <a:ea typeface="+mn-ea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51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73" y="38097"/>
            <a:ext cx="9814063" cy="61634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3913" y="340485"/>
            <a:ext cx="9144000" cy="9449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Impact</a:t>
            </a:r>
            <a:r>
              <a:rPr lang="en-GB" sz="24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s</a:t>
            </a:r>
            <a:endParaRPr lang="en-GB" sz="2400" dirty="0">
              <a:solidFill>
                <a:srgbClr val="B20E10"/>
              </a:solidFill>
              <a:latin typeface="Helvetica Neue Light"/>
              <a:ea typeface="+mn-ea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834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659" y="186818"/>
            <a:ext cx="8640960" cy="653540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93913" y="340485"/>
            <a:ext cx="9144000" cy="9449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Impacts</a:t>
            </a:r>
            <a:endParaRPr lang="en-GB" sz="2400" dirty="0">
              <a:solidFill>
                <a:srgbClr val="B20E10"/>
              </a:solidFill>
              <a:latin typeface="Helvetica Neue Light"/>
              <a:ea typeface="+mn-ea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538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3284985"/>
            <a:ext cx="4729907" cy="3312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9" y="188640"/>
            <a:ext cx="4731271" cy="3928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5260" y="4128947"/>
            <a:ext cx="231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The Economist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1960" y="6228555"/>
            <a:ext cx="1348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NTU</a:t>
            </a:r>
          </a:p>
        </p:txBody>
      </p:sp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2277558" y="915575"/>
            <a:ext cx="3288355" cy="1785549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Calibri" pitchFamily="80" charset="0"/>
              </a:rPr>
              <a:t>Urbanization in Africa</a:t>
            </a:r>
            <a:br>
              <a:rPr lang="en-US" altLang="zh-CN" sz="2400" dirty="0" smtClean="0">
                <a:latin typeface="Calibri" pitchFamily="80" charset="0"/>
              </a:rPr>
            </a:br>
            <a:r>
              <a:rPr lang="en-US" altLang="zh-CN" sz="2400" dirty="0" smtClean="0">
                <a:latin typeface="Calibri" pitchFamily="80" charset="0"/>
              </a:rPr>
              <a:t>and SEA</a:t>
            </a:r>
            <a:endParaRPr lang="en-GB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3913" y="340485"/>
            <a:ext cx="9144000" cy="9449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rPr>
              <a:t>Impacts</a:t>
            </a:r>
            <a:endParaRPr lang="en-GB" sz="2400" dirty="0">
              <a:solidFill>
                <a:srgbClr val="B20E10"/>
              </a:solidFill>
              <a:latin typeface="Helvetica Neue Light"/>
              <a:ea typeface="+mn-ea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0484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14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DengXian Light</vt:lpstr>
      <vt:lpstr>Helvetica Neue Light</vt:lpstr>
      <vt:lpstr>Arial</vt:lpstr>
      <vt:lpstr>Calibri</vt:lpstr>
      <vt:lpstr>Calibri Light</vt:lpstr>
      <vt:lpstr>Office Theme</vt:lpstr>
      <vt:lpstr>Project SIRIUS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Urbanization in Africa and SEA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Pentland Centre for Sustainability in Business</dc:title>
  <dc:creator>Young, Paul</dc:creator>
  <cp:lastModifiedBy>Liu, Lingxuan</cp:lastModifiedBy>
  <cp:revision>95</cp:revision>
  <dcterms:created xsi:type="dcterms:W3CDTF">2017-02-08T16:47:31Z</dcterms:created>
  <dcterms:modified xsi:type="dcterms:W3CDTF">2019-05-13T07:49:02Z</dcterms:modified>
</cp:coreProperties>
</file>