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61" r:id="rId2"/>
    <p:sldId id="257" r:id="rId3"/>
    <p:sldId id="260" r:id="rId4"/>
  </p:sldIdLst>
  <p:sldSz cx="9144000" cy="5143500" type="screen16x9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3D58"/>
    <a:srgbClr val="4B8A54"/>
    <a:srgbClr val="D78A54"/>
    <a:srgbClr val="B8DABB"/>
    <a:srgbClr val="9AD5E8"/>
    <a:srgbClr val="85AAC4"/>
    <a:srgbClr val="2A81B8"/>
    <a:srgbClr val="464648"/>
    <a:srgbClr val="A7C7D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14" autoAdjust="0"/>
    <p:restoredTop sz="89204" autoAdjust="0"/>
  </p:normalViewPr>
  <p:slideViewPr>
    <p:cSldViewPr>
      <p:cViewPr varScale="1">
        <p:scale>
          <a:sx n="84" d="100"/>
          <a:sy n="84" d="100"/>
        </p:scale>
        <p:origin x="572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1928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8C732-06A7-4E13-9EBB-40A31FE8CD56}" type="datetimeFigureOut">
              <a:rPr lang="de-AT" smtClean="0"/>
              <a:t>13.09.2021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BD487-30D7-45BA-BA85-A627AD0A8B2A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11578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5A8DE-5699-4584-993C-C932B981DA9A}" type="datetimeFigureOut">
              <a:rPr lang="de-DE" smtClean="0"/>
              <a:pPr/>
              <a:t>13.09.2021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CE5833-FFAF-46E1-B4BE-870391B8A1C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029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1332000" y="1779661"/>
            <a:ext cx="7283152" cy="28149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/>
              <a:t>Redigera format för bakgrundstext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  <a:endParaRPr lang="en-GB" noProof="0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1331640" y="360000"/>
            <a:ext cx="65527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/>
              <a:t>Klicka här för att ändra format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13473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"/>
          <p:cNvSpPr>
            <a:spLocks noGrp="1"/>
          </p:cNvSpPr>
          <p:nvPr>
            <p:ph idx="1"/>
          </p:nvPr>
        </p:nvSpPr>
        <p:spPr>
          <a:xfrm>
            <a:off x="1332000" y="1779661"/>
            <a:ext cx="7283152" cy="28149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/>
              <a:t>Redigera format för bakgrundstext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  <a:endParaRPr lang="en-GB" noProof="0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1331640" y="360000"/>
            <a:ext cx="65527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/>
              <a:t>Klicka här för att ändra format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94295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12">
            <a:extLst>
              <a:ext uri="{FF2B5EF4-FFF2-40B4-BE49-F238E27FC236}">
                <a16:creationId xmlns:a16="http://schemas.microsoft.com/office/drawing/2014/main" id="{E08EF317-1EAD-4D7D-95E3-755AD22F60D8}"/>
              </a:ext>
            </a:extLst>
          </p:cNvPr>
          <p:cNvSpPr/>
          <p:nvPr/>
        </p:nvSpPr>
        <p:spPr>
          <a:xfrm>
            <a:off x="258763" y="366713"/>
            <a:ext cx="8626475" cy="4522787"/>
          </a:xfrm>
          <a:prstGeom prst="rect">
            <a:avLst/>
          </a:prstGeom>
          <a:solidFill>
            <a:schemeClr val="bg1"/>
          </a:solidFill>
          <a:ln>
            <a:solidFill>
              <a:srgbClr val="AAD9B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nl-NL" dirty="0"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539552" y="1203598"/>
            <a:ext cx="8075600" cy="3456383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sv-SE" noProof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423077258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251521" y="360000"/>
            <a:ext cx="8640960" cy="4536504"/>
          </a:xfrm>
          <a:prstGeom prst="rect">
            <a:avLst/>
          </a:prstGeom>
          <a:solidFill>
            <a:srgbClr val="A7C7DF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9AD5E8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000" y="1779661"/>
            <a:ext cx="7283152" cy="28149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/>
              <a:t>Redigera format för bakgrundstext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  <a:endParaRPr lang="en-GB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31640" y="360000"/>
            <a:ext cx="6552728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/>
              <a:t>Klicka här för att ändra format</a:t>
            </a:r>
            <a:endParaRPr lang="en-GB" noProof="0" dirty="0"/>
          </a:p>
        </p:txBody>
      </p:sp>
      <p:pic>
        <p:nvPicPr>
          <p:cNvPr id="12" name="Afbeelding 11" descr="JPI-pay-off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544" y="144000"/>
            <a:ext cx="3995936" cy="120885"/>
          </a:xfrm>
          <a:prstGeom prst="rect">
            <a:avLst/>
          </a:prstGeom>
        </p:spPr>
      </p:pic>
      <p:pic>
        <p:nvPicPr>
          <p:cNvPr id="16" name="Afbeelding 15" descr="JPI Urban Europe_Temporary logotype solution_DEF.pdf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00" y="-11336"/>
            <a:ext cx="1331640" cy="382443"/>
          </a:xfrm>
          <a:prstGeom prst="rect">
            <a:avLst/>
          </a:prstGeom>
        </p:spPr>
      </p:pic>
      <p:sp>
        <p:nvSpPr>
          <p:cNvPr id="4" name="Rechthoek 3"/>
          <p:cNvSpPr/>
          <p:nvPr userDrawn="1"/>
        </p:nvSpPr>
        <p:spPr>
          <a:xfrm>
            <a:off x="4860032" y="51470"/>
            <a:ext cx="1008112" cy="2880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tle Placeholder 1"/>
          <p:cNvSpPr txBox="1">
            <a:spLocks/>
          </p:cNvSpPr>
          <p:nvPr userDrawn="1"/>
        </p:nvSpPr>
        <p:spPr>
          <a:xfrm>
            <a:off x="251520" y="4948014"/>
            <a:ext cx="2448272" cy="1440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i="0" kern="1200">
                <a:solidFill>
                  <a:srgbClr val="093D58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nl-NL" sz="800" b="1" i="0" kern="1200" dirty="0">
                <a:solidFill>
                  <a:srgbClr val="093D58"/>
                </a:solidFill>
                <a:latin typeface="Arial"/>
                <a:ea typeface="+mj-ea"/>
                <a:cs typeface="Arial"/>
              </a:rPr>
              <a:t>JPI Urban Europe </a:t>
            </a:r>
            <a:r>
              <a:rPr lang="nl-NL" sz="800" b="0" i="0" kern="1200" dirty="0">
                <a:solidFill>
                  <a:srgbClr val="093D58"/>
                </a:solidFill>
                <a:latin typeface="Arial"/>
                <a:ea typeface="+mj-ea"/>
                <a:cs typeface="Arial"/>
              </a:rPr>
              <a:t>Making Cities Work</a:t>
            </a:r>
            <a:endParaRPr lang="en-GB" sz="800" b="0" dirty="0"/>
          </a:p>
        </p:txBody>
      </p:sp>
    </p:spTree>
    <p:extLst>
      <p:ext uri="{BB962C8B-B14F-4D97-AF65-F5344CB8AC3E}">
        <p14:creationId xmlns:p14="http://schemas.microsoft.com/office/powerpoint/2010/main" val="3492872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000" b="1" i="0" kern="1200">
          <a:solidFill>
            <a:srgbClr val="093D58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093D58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rgbClr val="093D58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200" kern="1200">
          <a:solidFill>
            <a:srgbClr val="093D58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00" kern="1200">
          <a:solidFill>
            <a:srgbClr val="093D58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800" kern="1200">
          <a:solidFill>
            <a:srgbClr val="093D58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 descr="En bild som visar skidåkning&#10;&#10;Automatiskt genererad beskrivning">
            <a:extLst>
              <a:ext uri="{FF2B5EF4-FFF2-40B4-BE49-F238E27FC236}">
                <a16:creationId xmlns:a16="http://schemas.microsoft.com/office/drawing/2014/main" id="{BD7FB738-FDD4-431F-A89D-E3CFB9C5EB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72748"/>
            <a:ext cx="6871283" cy="4415164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33175882-0C63-4AE1-A63B-3892D1987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9720" y="627534"/>
            <a:ext cx="6552728" cy="720000"/>
          </a:xfrm>
        </p:spPr>
        <p:txBody>
          <a:bodyPr>
            <a:normAutofit/>
          </a:bodyPr>
          <a:lstStyle/>
          <a:p>
            <a:pPr algn="ctr"/>
            <a:r>
              <a:rPr lang="sv-SE" sz="2800" dirty="0"/>
              <a:t>Urban Migration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8E9C053-BBBA-4C02-AE0A-8737006EB27C}"/>
              </a:ext>
            </a:extLst>
          </p:cNvPr>
          <p:cNvSpPr/>
          <p:nvPr/>
        </p:nvSpPr>
        <p:spPr>
          <a:xfrm>
            <a:off x="1115616" y="4948014"/>
            <a:ext cx="110398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800" dirty="0">
                <a:solidFill>
                  <a:srgbClr val="093D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 Migration</a:t>
            </a:r>
          </a:p>
        </p:txBody>
      </p:sp>
    </p:spTree>
    <p:extLst>
      <p:ext uri="{BB962C8B-B14F-4D97-AF65-F5344CB8AC3E}">
        <p14:creationId xmlns:p14="http://schemas.microsoft.com/office/powerpoint/2010/main" val="66884152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71B9EB4B-F607-421C-ADAB-336098DED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D113B671-3F58-4715-A9FB-5E3BBF7B7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998789AE-E5A4-4C13-9B52-101A95B88201}"/>
              </a:ext>
            </a:extLst>
          </p:cNvPr>
          <p:cNvSpPr/>
          <p:nvPr/>
        </p:nvSpPr>
        <p:spPr>
          <a:xfrm>
            <a:off x="1115616" y="4948014"/>
            <a:ext cx="110398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800" dirty="0">
                <a:solidFill>
                  <a:srgbClr val="093D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 Migration</a:t>
            </a:r>
          </a:p>
        </p:txBody>
      </p:sp>
    </p:spTree>
    <p:extLst>
      <p:ext uri="{BB962C8B-B14F-4D97-AF65-F5344CB8AC3E}">
        <p14:creationId xmlns:p14="http://schemas.microsoft.com/office/powerpoint/2010/main" val="3769024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F0FBB79C-6694-4B2D-813E-3973FAB5C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424" y="722013"/>
            <a:ext cx="6552728" cy="720000"/>
          </a:xfrm>
        </p:spPr>
        <p:txBody>
          <a:bodyPr>
            <a:normAutofit/>
          </a:bodyPr>
          <a:lstStyle/>
          <a:p>
            <a:r>
              <a:rPr lang="sv-SE" sz="3300" b="0" dirty="0">
                <a:solidFill>
                  <a:srgbClr val="354653"/>
                </a:solidFill>
                <a:latin typeface="Brandon Text Bold" panose="020B0803020203060203" pitchFamily="34" charset="0"/>
                <a:cs typeface="Arial" panose="020B0604020202020204" pitchFamily="34" charset="0"/>
              </a:rPr>
              <a:t>Contact </a:t>
            </a:r>
            <a:r>
              <a:rPr lang="sv-SE" sz="3300" b="0" dirty="0" err="1">
                <a:solidFill>
                  <a:srgbClr val="354653"/>
                </a:solidFill>
                <a:latin typeface="Brandon Text Bold" panose="020B0803020203060203" pitchFamily="34" charset="0"/>
                <a:cs typeface="Arial" panose="020B0604020202020204" pitchFamily="34" charset="0"/>
              </a:rPr>
              <a:t>us</a:t>
            </a:r>
            <a:endParaRPr lang="sv-SE" sz="3300" b="0" dirty="0">
              <a:solidFill>
                <a:srgbClr val="354653"/>
              </a:solidFill>
              <a:latin typeface="Brandon Text Bold" panose="020B0803020203060203" pitchFamily="34" charset="0"/>
              <a:cs typeface="Arial" panose="020B0604020202020204" pitchFamily="34" charset="0"/>
            </a:endParaRP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387D8278-DEF6-49F5-9956-CAFEF3BF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424" y="1606526"/>
            <a:ext cx="7283152" cy="28149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350" b="1" dirty="0">
                <a:solidFill>
                  <a:srgbClr val="354653"/>
                </a:solidFill>
                <a:latin typeface="Brandon Text Regular" panose="020B0503020203060203" pitchFamily="34" charset="0"/>
                <a:cs typeface="Arial" panose="020B0604020202020204" pitchFamily="34" charset="0"/>
              </a:rPr>
              <a:t>CALL SECRETARIAT</a:t>
            </a:r>
            <a:br>
              <a:rPr lang="sv-SE" sz="1200" dirty="0">
                <a:solidFill>
                  <a:srgbClr val="354653"/>
                </a:solidFill>
                <a:latin typeface="Brandon Text Regular" panose="020B0503020203060203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rgbClr val="354653"/>
                </a:solidFill>
                <a:latin typeface="Brandon Text Regular" panose="020B0503020203060203" pitchFamily="34" charset="0"/>
                <a:cs typeface="Arial" panose="020B0604020202020204" pitchFamily="34" charset="0"/>
              </a:rPr>
              <a:t>Johannes Bockstefl, FFG, </a:t>
            </a:r>
            <a:r>
              <a:rPr lang="sv-SE" sz="1200" dirty="0" err="1">
                <a:solidFill>
                  <a:srgbClr val="354653"/>
                </a:solidFill>
                <a:latin typeface="Brandon Text Regular" panose="020B0503020203060203" pitchFamily="34" charset="0"/>
                <a:cs typeface="Arial" panose="020B0604020202020204" pitchFamily="34" charset="0"/>
              </a:rPr>
              <a:t>Austria</a:t>
            </a:r>
            <a:r>
              <a:rPr lang="sv-SE" sz="1200" dirty="0">
                <a:solidFill>
                  <a:srgbClr val="354653"/>
                </a:solidFill>
                <a:latin typeface="Brandon Text Regular" panose="020B0503020203060203" pitchFamily="34" charset="0"/>
                <a:cs typeface="Arial" panose="020B0604020202020204" pitchFamily="34" charset="0"/>
              </a:rPr>
              <a:t>, johannes.bockstefl@ffg.at</a:t>
            </a:r>
          </a:p>
          <a:p>
            <a:pPr marL="0" indent="0">
              <a:buNone/>
            </a:pPr>
            <a:r>
              <a:rPr lang="sv-SE" sz="1350" b="1" dirty="0">
                <a:solidFill>
                  <a:srgbClr val="354653"/>
                </a:solidFill>
                <a:latin typeface="Brandon Text Regular" panose="020B0503020203060203" pitchFamily="34" charset="0"/>
                <a:cs typeface="Arial" panose="020B0604020202020204" pitchFamily="34" charset="0"/>
              </a:rPr>
              <a:t>COMMUNICATION AND EVENTS</a:t>
            </a:r>
            <a:br>
              <a:rPr lang="sv-SE" sz="1200" dirty="0">
                <a:solidFill>
                  <a:srgbClr val="354653"/>
                </a:solidFill>
                <a:latin typeface="Brandon Text Regular" panose="020B0503020203060203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rgbClr val="354653"/>
                </a:solidFill>
                <a:latin typeface="Brandon Text Regular" panose="020B0503020203060203" pitchFamily="34" charset="0"/>
                <a:cs typeface="Arial" panose="020B0604020202020204" pitchFamily="34" charset="0"/>
              </a:rPr>
              <a:t>Amanda Ritzman, IQS, Sweden: amanda.ritzman@iqs.se</a:t>
            </a:r>
          </a:p>
          <a:p>
            <a:pPr marL="0" indent="0">
              <a:buNone/>
            </a:pPr>
            <a:r>
              <a:rPr lang="sv-SE" sz="1350" b="1" dirty="0">
                <a:solidFill>
                  <a:srgbClr val="354653"/>
                </a:solidFill>
                <a:latin typeface="Brandon Text Regular" panose="020B0503020203060203" pitchFamily="34" charset="0"/>
                <a:cs typeface="Arial" panose="020B0604020202020204" pitchFamily="34" charset="0"/>
              </a:rPr>
              <a:t>NATIONAL FUNDING AGENCIES</a:t>
            </a:r>
            <a:br>
              <a:rPr lang="sv-SE" sz="1200" dirty="0">
                <a:solidFill>
                  <a:srgbClr val="354653"/>
                </a:solidFill>
                <a:latin typeface="Brandon Text Regular" panose="020B0503020203060203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rgbClr val="354653"/>
                </a:solidFill>
                <a:latin typeface="Brandon Text Regular" panose="020B0503020203060203" pitchFamily="34" charset="0"/>
                <a:cs typeface="Arial" panose="020B0604020202020204" pitchFamily="34" charset="0"/>
              </a:rPr>
              <a:t>Contact information to all national </a:t>
            </a:r>
            <a:r>
              <a:rPr lang="sv-SE" sz="1200" dirty="0" err="1">
                <a:solidFill>
                  <a:srgbClr val="354653"/>
                </a:solidFill>
                <a:latin typeface="Brandon Text Regular" panose="020B0503020203060203" pitchFamily="34" charset="0"/>
                <a:cs typeface="Arial" panose="020B0604020202020204" pitchFamily="34" charset="0"/>
              </a:rPr>
              <a:t>funding</a:t>
            </a:r>
            <a:r>
              <a:rPr lang="sv-SE" sz="1200" dirty="0">
                <a:solidFill>
                  <a:srgbClr val="354653"/>
                </a:solidFill>
                <a:latin typeface="Brandon Text Regular" panose="020B0503020203060203" pitchFamily="34" charset="0"/>
                <a:cs typeface="Arial" panose="020B0604020202020204" pitchFamily="34" charset="0"/>
              </a:rPr>
              <a:t> </a:t>
            </a:r>
            <a:r>
              <a:rPr lang="sv-SE" sz="1200" dirty="0" err="1">
                <a:solidFill>
                  <a:srgbClr val="354653"/>
                </a:solidFill>
                <a:latin typeface="Brandon Text Regular" panose="020B0503020203060203" pitchFamily="34" charset="0"/>
                <a:cs typeface="Arial" panose="020B0604020202020204" pitchFamily="34" charset="0"/>
              </a:rPr>
              <a:t>agencies</a:t>
            </a:r>
            <a:r>
              <a:rPr lang="sv-SE" sz="1200" dirty="0">
                <a:solidFill>
                  <a:srgbClr val="354653"/>
                </a:solidFill>
                <a:latin typeface="Brandon Text Regular" panose="020B0503020203060203" pitchFamily="34" charset="0"/>
                <a:cs typeface="Arial" panose="020B0604020202020204" pitchFamily="34" charset="0"/>
              </a:rPr>
              <a:t> </a:t>
            </a:r>
            <a:r>
              <a:rPr lang="sv-SE" sz="1200" dirty="0" err="1">
                <a:solidFill>
                  <a:srgbClr val="354653"/>
                </a:solidFill>
                <a:latin typeface="Brandon Text Regular" panose="020B0503020203060203" pitchFamily="34" charset="0"/>
                <a:cs typeface="Arial" panose="020B0604020202020204" pitchFamily="34" charset="0"/>
              </a:rPr>
              <a:t>involved</a:t>
            </a:r>
            <a:r>
              <a:rPr lang="sv-SE" sz="1200" dirty="0">
                <a:solidFill>
                  <a:srgbClr val="354653"/>
                </a:solidFill>
                <a:latin typeface="Brandon Text Regular" panose="020B0503020203060203" pitchFamily="34" charset="0"/>
                <a:cs typeface="Arial" panose="020B0604020202020204" pitchFamily="34" charset="0"/>
              </a:rPr>
              <a:t> in Urban Migration and </a:t>
            </a:r>
            <a:r>
              <a:rPr lang="sv-SE" sz="1200" dirty="0" err="1">
                <a:solidFill>
                  <a:srgbClr val="354653"/>
                </a:solidFill>
                <a:latin typeface="Brandon Text Regular" panose="020B0503020203060203" pitchFamily="34" charset="0"/>
                <a:cs typeface="Arial" panose="020B0604020202020204" pitchFamily="34" charset="0"/>
              </a:rPr>
              <a:t>their</a:t>
            </a:r>
            <a:r>
              <a:rPr lang="sv-SE" sz="1200" dirty="0">
                <a:solidFill>
                  <a:srgbClr val="354653"/>
                </a:solidFill>
                <a:latin typeface="Brandon Text Regular" panose="020B0503020203060203" pitchFamily="34" charset="0"/>
                <a:cs typeface="Arial" panose="020B0604020202020204" pitchFamily="34" charset="0"/>
              </a:rPr>
              <a:t> </a:t>
            </a:r>
            <a:r>
              <a:rPr lang="sv-SE" sz="1200" dirty="0" err="1">
                <a:solidFill>
                  <a:srgbClr val="354653"/>
                </a:solidFill>
                <a:latin typeface="Brandon Text Regular" panose="020B0503020203060203" pitchFamily="34" charset="0"/>
                <a:cs typeface="Arial" panose="020B0604020202020204" pitchFamily="34" charset="0"/>
              </a:rPr>
              <a:t>contact</a:t>
            </a:r>
            <a:r>
              <a:rPr lang="sv-SE" sz="1200" dirty="0">
                <a:solidFill>
                  <a:srgbClr val="354653"/>
                </a:solidFill>
                <a:latin typeface="Brandon Text Regular" panose="020B0503020203060203" pitchFamily="34" charset="0"/>
                <a:cs typeface="Arial" panose="020B0604020202020204" pitchFamily="34" charset="0"/>
              </a:rPr>
              <a:t> persons </a:t>
            </a:r>
            <a:r>
              <a:rPr lang="sv-SE" sz="1200" dirty="0" err="1">
                <a:solidFill>
                  <a:srgbClr val="354653"/>
                </a:solidFill>
                <a:latin typeface="Brandon Text Regular" panose="020B0503020203060203" pitchFamily="34" charset="0"/>
                <a:cs typeface="Arial" panose="020B0604020202020204" pitchFamily="34" charset="0"/>
              </a:rPr>
              <a:t>are</a:t>
            </a:r>
            <a:r>
              <a:rPr lang="sv-SE" sz="1200" dirty="0">
                <a:solidFill>
                  <a:srgbClr val="354653"/>
                </a:solidFill>
                <a:latin typeface="Brandon Text Regular" panose="020B0503020203060203" pitchFamily="34" charset="0"/>
                <a:cs typeface="Arial" panose="020B0604020202020204" pitchFamily="34" charset="0"/>
              </a:rPr>
              <a:t> </a:t>
            </a:r>
            <a:r>
              <a:rPr lang="sv-SE" sz="1200" dirty="0" err="1">
                <a:solidFill>
                  <a:srgbClr val="354653"/>
                </a:solidFill>
                <a:latin typeface="Brandon Text Regular" panose="020B0503020203060203" pitchFamily="34" charset="0"/>
                <a:cs typeface="Arial" panose="020B0604020202020204" pitchFamily="34" charset="0"/>
              </a:rPr>
              <a:t>available</a:t>
            </a:r>
            <a:r>
              <a:rPr lang="sv-SE" sz="1200" dirty="0">
                <a:solidFill>
                  <a:srgbClr val="354653"/>
                </a:solidFill>
                <a:latin typeface="Brandon Text Regular" panose="020B0503020203060203" pitchFamily="34" charset="0"/>
                <a:cs typeface="Arial" panose="020B0604020202020204" pitchFamily="34" charset="0"/>
              </a:rPr>
              <a:t> at www.jpi-urbaneurope.eu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87161B07-18F1-409E-8E00-7976D25CD506}"/>
              </a:ext>
            </a:extLst>
          </p:cNvPr>
          <p:cNvSpPr/>
          <p:nvPr/>
        </p:nvSpPr>
        <p:spPr>
          <a:xfrm>
            <a:off x="1115616" y="4948014"/>
            <a:ext cx="110398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800" dirty="0">
                <a:solidFill>
                  <a:srgbClr val="093D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 Migration</a:t>
            </a:r>
          </a:p>
        </p:txBody>
      </p:sp>
    </p:spTree>
    <p:extLst>
      <p:ext uri="{BB962C8B-B14F-4D97-AF65-F5344CB8AC3E}">
        <p14:creationId xmlns:p14="http://schemas.microsoft.com/office/powerpoint/2010/main" val="2546837013"/>
      </p:ext>
    </p:extLst>
  </p:cSld>
  <p:clrMapOvr>
    <a:masterClrMapping/>
  </p:clrMapOvr>
</p:sld>
</file>

<file path=ppt/theme/theme1.xml><?xml version="1.0" encoding="utf-8"?>
<a:theme xmlns:a="http://schemas.openxmlformats.org/drawingml/2006/main" name="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 JPI UE projects meeting 2017" id="{BFE0F8CE-5597-46CD-AD0E-15B3FFCAF7DF}" vid="{471ADC29-E134-4D64-95F2-9BF865ECCD7A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JPI UE projects meeting 2017</Template>
  <TotalTime>896</TotalTime>
  <Words>72</Words>
  <Application>Microsoft Office PowerPoint</Application>
  <PresentationFormat>Bildspel på skärmen (16:9)</PresentationFormat>
  <Paragraphs>8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Brandon Text Bold</vt:lpstr>
      <vt:lpstr>Brandon Text Regular</vt:lpstr>
      <vt:lpstr>Calibri</vt:lpstr>
      <vt:lpstr>UE</vt:lpstr>
      <vt:lpstr>Urban Migration</vt:lpstr>
      <vt:lpstr>PowerPoint-presentation</vt:lpstr>
      <vt:lpstr>Contact us</vt:lpstr>
    </vt:vector>
  </TitlesOfParts>
  <Company>AIT Austrian Institute of Technology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Katarina Schylberg</dc:creator>
  <cp:lastModifiedBy>Amanda Ritzman</cp:lastModifiedBy>
  <cp:revision>145</cp:revision>
  <cp:lastPrinted>2017-11-13T10:04:20Z</cp:lastPrinted>
  <dcterms:created xsi:type="dcterms:W3CDTF">2017-05-24T15:18:37Z</dcterms:created>
  <dcterms:modified xsi:type="dcterms:W3CDTF">2021-09-13T18:03:17Z</dcterms:modified>
</cp:coreProperties>
</file>