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7" r:id="rId3"/>
    <p:sldId id="268" r:id="rId4"/>
    <p:sldId id="26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FRES Aurélien" initials="GA" lastIdx="18" clrIdx="0">
    <p:extLst>
      <p:ext uri="{19B8F6BF-5375-455C-9EA6-DF929625EA0E}">
        <p15:presenceInfo xmlns:p15="http://schemas.microsoft.com/office/powerpoint/2012/main" userId="S-1-5-21-1559738275-3830224805-2746129836-8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653"/>
    <a:srgbClr val="FCC630"/>
    <a:srgbClr val="F38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3557" autoAdjust="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8F32021-E537-4A06-9C6D-98492199D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AF943D-4788-4EAF-A4C6-70FF4E60F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5173-40EB-4AC3-B043-6DD4838F02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04883F-446C-4B53-BB14-D4A21DCDE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CA459F7-02F6-4F8F-8755-80290C0B9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C380-532A-4006-9E4F-1A5C44C99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0441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44F55-9CD2-4D1E-AB3F-07E8A4766C26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1871-4392-45DE-9B19-63059F2062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4141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18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08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107D9-0D78-4351-ABD3-6B3D990BE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22B6DD-3D22-4772-B906-53AE5BC6E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198E20-F371-42F0-B30B-797725BA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6B4-D41A-486B-B67F-C83AD6B9AC4F}" type="datetime1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6881C2-5890-4F40-8CB4-B0768556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AF9F78-5AFE-42E3-94C3-03974AD3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72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FF7F9E-F94A-4788-A74C-C85E1E75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261A01-CBE9-4B39-A9B8-40471FF54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83A293-E712-4222-A969-455A550D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FF6F-12DA-4C83-83B7-3F356618282E}" type="datetime1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8338FA-ED67-4A13-99D8-F5D759B4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7A6BAF-FFDC-4BB7-B44C-CD1A507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97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850B524-B517-4242-9700-68999C9E7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7F43A2-5E21-4C87-B011-AD4334544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C39705-503D-4553-84D0-5D026526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45E7-BACE-489F-B49D-53D109BA956A}" type="datetime1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4284AB-C591-4AF9-9074-D6890A26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547879-1468-485F-A01F-7D4E802E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7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66122-AD2D-4032-869F-3FE022E1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720D0F-92BB-40B7-8FAE-B14F97C41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9C2F0E-3AA1-45D5-B6BD-26DF409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A428-B827-4B0B-8472-FEBD780B1283}" type="datetime1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72BE3A-3444-4CB4-8962-D7265105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7C37EE-0771-423C-AFA7-BA21A710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63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AC6F3-4D16-4922-AF4C-E816E9C0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475E56-913E-403F-829F-DD4060FB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B8CB8A-F4CB-4474-9C63-266C2C02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4483-3127-44A9-B180-D3DDC2CCFC32}" type="datetime1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00166A-B87B-4700-AAFB-9F008DAA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0104DB-29F6-48F3-8AAE-0FFD872C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94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84D35-8465-4DAE-A0AD-16774DE9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57E113-F71A-45F5-B392-99A62113F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418668-9343-4095-BBC8-278E30353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6347FC-AD3F-4AE0-A0BF-EE0764F0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6ECB-7E68-4011-A538-3026E0DB7329}" type="datetime1">
              <a:rPr lang="sv-SE" smtClean="0"/>
              <a:t>2022-02-17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5F671A-F745-43AF-B302-3B260EE5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46DF83-E738-4EA8-AF2E-F3F0A1A1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26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AC81F-19B5-485C-B60B-D73D5223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6FF668-7263-4DCB-A888-085CDC0B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E4E205-7F18-4BFB-A00B-D301A2FC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11F0637-31CE-4EA3-BCB1-34B1EEBA2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8D16D2-8809-460F-BD08-88D9D6B5B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729AC2D-54D4-4A95-9952-8F933E1C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5A43-BD81-40E4-98CA-06784920BFF3}" type="datetime1">
              <a:rPr lang="sv-SE" smtClean="0"/>
              <a:t>2022-02-17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4D08E0C-108C-4580-AE08-01228CEA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E9D50F4-3331-4258-BBA5-B89B2CE9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9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CC5BA-E454-477C-B5A1-40BB3E15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1F70C7-6B8B-4F2A-9166-F3939522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086F-EAFE-4978-9DF1-6F7BB2703C69}" type="datetime1">
              <a:rPr lang="sv-SE" smtClean="0"/>
              <a:t>2022-02-17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5C2419-5E7F-47B7-BA39-39BAB75C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667893-D6ED-41A7-AC9D-BEA2CBF8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0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BAD4DDD-6AA6-4D94-82C1-18670758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1158-4761-473A-92A5-419F13B6000F}" type="datetime1">
              <a:rPr lang="sv-SE" smtClean="0"/>
              <a:t>2022-02-17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0676AC-9446-43E5-AB0A-6FDB7BC1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C23985-280C-491A-93CF-FD8623D3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65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1BF45-C63B-4439-BF27-12E6EE61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9062F-F6F5-4FED-A06A-854595E3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963045-BE61-4F2B-89C3-70936E856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8A13F6-D546-478E-A828-9F6AFEEB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A3C9-A0D8-48EB-A676-E1C78F94849A}" type="datetime1">
              <a:rPr lang="sv-SE" smtClean="0"/>
              <a:t>2022-02-17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CE1755-DCC1-4A7D-B7B7-C9E4C224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932FA7-607E-4EC5-8125-9C41BAA8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32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EE733-6AFE-439C-8D1F-22DB812B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A59D3D1-6077-45C6-B8C6-D2769847B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75B06F-DD2C-4099-A500-E73E120E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1A3093-1224-40C0-8411-A8C9A5C1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6A-2FA6-40A5-B1BA-E43EF0F95503}" type="datetime1">
              <a:rPr lang="sv-SE" smtClean="0"/>
              <a:t>2022-02-17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8865E86-23D8-4537-BF4D-29E2767D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D54328-FF21-4CEB-A7C5-3BE6ADCA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3D072-7E8D-4632-8D0D-BDBEE24A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0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54653"/>
            </a:gs>
            <a:gs pos="100000">
              <a:schemeClr val="accent1"/>
            </a:gs>
            <a:gs pos="100000">
              <a:schemeClr val="accent1"/>
            </a:gs>
            <a:gs pos="100000">
              <a:schemeClr val="accent1"/>
            </a:gs>
            <a:gs pos="78000">
              <a:schemeClr val="bg1"/>
            </a:gs>
            <a:gs pos="98000">
              <a:srgbClr val="84A2D8"/>
            </a:gs>
            <a:gs pos="95000">
              <a:schemeClr val="bg1"/>
            </a:gs>
            <a:gs pos="1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36008D-FE23-4E03-B348-C05D52B6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A562A4-DFC7-40F3-94C5-A1794D87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2124F6-7DF1-4227-86A4-CF5A1E270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206D-A9F0-4B62-9FA7-522F3D2187EC}" type="datetime1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626FF9-521C-4EF9-8FB4-518A29E25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EE17691-86A4-43DC-A15D-0403AB6B94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54" y="6258904"/>
            <a:ext cx="387731" cy="409575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58154FF-1BC4-446B-9060-C7CA3FF60E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68" y="6299692"/>
            <a:ext cx="1155075" cy="3030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B3E1D48-D3D3-4F32-948B-A7FF730BB4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26" y="6356350"/>
            <a:ext cx="1629508" cy="3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piue-nsfc@nwo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henjie@nsfc.gov.cn" TargetMode="External"/><Relationship Id="rId4" Type="http://schemas.openxmlformats.org/officeDocument/2006/relationships/hyperlink" Target="mailto:elena.simion@uefiscdi.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54653"/>
            </a:gs>
            <a:gs pos="100000">
              <a:schemeClr val="accent1"/>
            </a:gs>
            <a:gs pos="100000">
              <a:schemeClr val="accent1"/>
            </a:gs>
            <a:gs pos="100000">
              <a:schemeClr val="accent1"/>
            </a:gs>
            <a:gs pos="77000">
              <a:schemeClr val="bg1"/>
            </a:gs>
            <a:gs pos="99000">
              <a:srgbClr val="84A2D8"/>
            </a:gs>
            <a:gs pos="95000">
              <a:schemeClr val="bg1"/>
            </a:gs>
            <a:gs pos="1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B931AAE-3F01-4D34-B2DB-CF3529677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088" y="4521513"/>
            <a:ext cx="8651822" cy="985249"/>
          </a:xfrm>
        </p:spPr>
        <p:txBody>
          <a:bodyPr/>
          <a:lstStyle/>
          <a:p>
            <a:r>
              <a:rPr lang="en-US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ERA-NET </a:t>
            </a:r>
            <a:r>
              <a:rPr lang="en-US" b="1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Cofund</a:t>
            </a:r>
            <a:r>
              <a:rPr lang="en-US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 Accessibility and Connectivity Sino-European call</a:t>
            </a:r>
            <a:endParaRPr lang="en-GB" b="1" dirty="0">
              <a:solidFill>
                <a:srgbClr val="3546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latshållare för sidfot 3">
            <a:extLst>
              <a:ext uri="{FF2B5EF4-FFF2-40B4-BE49-F238E27FC236}">
                <a16:creationId xmlns:a16="http://schemas.microsoft.com/office/drawing/2014/main" id="{D953C10B-0569-49A2-B4C0-05C3359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48719"/>
            <a:ext cx="5539666" cy="360000"/>
          </a:xfrm>
        </p:spPr>
        <p:txBody>
          <a:bodyPr/>
          <a:lstStyle/>
          <a:p>
            <a:r>
              <a:rPr lang="en-US" sz="110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ERA-NET </a:t>
            </a:r>
            <a:r>
              <a:rPr lang="en-US" sz="1100" b="1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Cofund</a:t>
            </a:r>
            <a:r>
              <a:rPr lang="en-US" sz="110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 Accessibility and Connectivity Sino-European call</a:t>
            </a:r>
          </a:p>
        </p:txBody>
      </p:sp>
      <p:pic>
        <p:nvPicPr>
          <p:cNvPr id="33" name="Bildobjekt 32" descr="En bild som visar leksak, orange, lastbil, bord&#10;&#10;Automatiskt genererad beskrivning">
            <a:extLst>
              <a:ext uri="{FF2B5EF4-FFF2-40B4-BE49-F238E27FC236}">
                <a16:creationId xmlns:a16="http://schemas.microsoft.com/office/drawing/2014/main" id="{13A905E3-C2F3-4683-92CC-48C7935C2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13488"/>
          <a:stretch/>
        </p:blipFill>
        <p:spPr>
          <a:xfrm>
            <a:off x="2601115" y="613878"/>
            <a:ext cx="6989769" cy="34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1D1316-EED9-4D6B-99A8-16AF629B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B1BCA-DDFF-4BE6-9524-7F0FFD0E8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2A8CEC-AFC3-4E9F-B420-A84F98E2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63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9E8CA-0A4F-48E1-9EB5-637AB8EB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C9FC2B-AE27-4D50-8EB9-DF47BEDE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6BF1A18-7716-40AC-8CB1-A6AB568C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65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37C67-4392-4FFB-84B7-57265A30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320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6BFDFC-3F81-4F71-AA65-ED220578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6"/>
            <a:ext cx="10515600" cy="285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 Bonenkamp</a:t>
            </a:r>
            <a:b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Maaike Spiekerman</a:t>
            </a:r>
            <a:b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NWO – Dutch Research Council</a:t>
            </a:r>
            <a:b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jpiue-nsfc@nwo.nl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050" dirty="0">
              <a:solidFill>
                <a:srgbClr val="3546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Elena Simion</a:t>
            </a:r>
            <a:b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UEFISCDI –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Agency for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Research,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b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elena.simion@uefiscdi.ro</a:t>
            </a:r>
            <a:b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050" dirty="0">
              <a:solidFill>
                <a:srgbClr val="3546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SHEN </a:t>
            </a:r>
            <a:r>
              <a:rPr lang="sv-SE" sz="1050" b="1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</a:t>
            </a:r>
            <a:br>
              <a:rPr lang="sv-SE" sz="105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NSFC – National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Foundation </a:t>
            </a:r>
            <a:r>
              <a:rPr lang="sv-SE" sz="1050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</a:t>
            </a:r>
            <a:b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shenjie@nsfc.gov.cn</a:t>
            </a:r>
            <a:br>
              <a:rPr lang="sv-SE" sz="1050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050" dirty="0">
              <a:solidFill>
                <a:srgbClr val="3546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CC630"/>
              </a:buClr>
              <a:buSzPct val="60000"/>
              <a:buNone/>
            </a:pPr>
            <a:r>
              <a:rPr lang="en-US" sz="1050" b="1" i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your national agency for further information</a:t>
            </a:r>
          </a:p>
        </p:txBody>
      </p:sp>
      <p:sp>
        <p:nvSpPr>
          <p:cNvPr id="8" name="Platshållare för sidfot 3">
            <a:extLst>
              <a:ext uri="{FF2B5EF4-FFF2-40B4-BE49-F238E27FC236}">
                <a16:creationId xmlns:a16="http://schemas.microsoft.com/office/drawing/2014/main" id="{A68C5E4C-28C1-4C41-AFBE-CC6CD710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48719"/>
            <a:ext cx="5539666" cy="360000"/>
          </a:xfrm>
        </p:spPr>
        <p:txBody>
          <a:bodyPr/>
          <a:lstStyle/>
          <a:p>
            <a:r>
              <a:rPr lang="en-US" sz="110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ERA-NET </a:t>
            </a:r>
            <a:r>
              <a:rPr lang="en-US" sz="1100" b="1" dirty="0" err="1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Cofund</a:t>
            </a:r>
            <a:r>
              <a:rPr lang="en-US" sz="1100" b="1" dirty="0">
                <a:solidFill>
                  <a:srgbClr val="35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 Accessibility and Connectivity Sino-European call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825AFF6-C8E9-4F47-8EF1-5771018161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6582" r="1381" b="10512"/>
          <a:stretch/>
        </p:blipFill>
        <p:spPr>
          <a:xfrm>
            <a:off x="3620655" y="5274643"/>
            <a:ext cx="4959927" cy="7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17318</TotalTime>
  <Words>103</Words>
  <Application>Microsoft Office PowerPoint</Application>
  <PresentationFormat>Bredbild</PresentationFormat>
  <Paragraphs>8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More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Klara Broms Seving</dc:creator>
  <cp:lastModifiedBy>Amanda Ritzman</cp:lastModifiedBy>
  <cp:revision>83</cp:revision>
  <dcterms:created xsi:type="dcterms:W3CDTF">2019-10-09T14:39:01Z</dcterms:created>
  <dcterms:modified xsi:type="dcterms:W3CDTF">2022-02-17T12:55:57Z</dcterms:modified>
</cp:coreProperties>
</file>